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71" r:id="rId7"/>
    <p:sldId id="268" r:id="rId8"/>
    <p:sldId id="272" r:id="rId9"/>
    <p:sldId id="27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E9EA3-7848-4E79-BFE4-5B93A64C3491}" type="doc">
      <dgm:prSet loTypeId="urn:microsoft.com/office/officeart/2005/8/layout/cycle6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467C2153-0ED4-4E57-A3E0-A865867B32C1}">
      <dgm:prSet phldrT="[Text]"/>
      <dgm:spPr/>
      <dgm:t>
        <a:bodyPr/>
        <a:lstStyle/>
        <a:p>
          <a:r>
            <a:rPr lang="en-US" dirty="0" err="1" smtClean="0"/>
            <a:t>Wikispace</a:t>
          </a:r>
          <a:endParaRPr lang="en-IN" dirty="0"/>
        </a:p>
      </dgm:t>
    </dgm:pt>
    <dgm:pt modelId="{2EB9BFBB-1AB7-43D0-BCAC-B69BEBB1D390}" type="parTrans" cxnId="{5B674194-5E6D-4DB4-AD52-2808DD68F6FF}">
      <dgm:prSet/>
      <dgm:spPr/>
      <dgm:t>
        <a:bodyPr/>
        <a:lstStyle/>
        <a:p>
          <a:endParaRPr lang="en-IN"/>
        </a:p>
      </dgm:t>
    </dgm:pt>
    <dgm:pt modelId="{D56AC3C6-B4B9-4857-ADB2-419BA9E2C3B7}" type="sibTrans" cxnId="{5B674194-5E6D-4DB4-AD52-2808DD68F6FF}">
      <dgm:prSet/>
      <dgm:spPr/>
      <dgm:t>
        <a:bodyPr/>
        <a:lstStyle/>
        <a:p>
          <a:endParaRPr lang="en-IN"/>
        </a:p>
      </dgm:t>
    </dgm:pt>
    <dgm:pt modelId="{FBFE6699-84BA-43D0-9697-B6AF1E844A64}">
      <dgm:prSet phldrT="[Text]"/>
      <dgm:spPr/>
      <dgm:t>
        <a:bodyPr/>
        <a:lstStyle/>
        <a:p>
          <a:r>
            <a:rPr lang="en-US" dirty="0" err="1" smtClean="0"/>
            <a:t>Padlet</a:t>
          </a:r>
          <a:endParaRPr lang="en-IN" dirty="0"/>
        </a:p>
      </dgm:t>
    </dgm:pt>
    <dgm:pt modelId="{A2FB377D-4EAE-4782-8120-225E431751E8}" type="parTrans" cxnId="{4A8F3563-0441-4646-B731-AF6BC1AE1E33}">
      <dgm:prSet/>
      <dgm:spPr/>
      <dgm:t>
        <a:bodyPr/>
        <a:lstStyle/>
        <a:p>
          <a:endParaRPr lang="en-IN"/>
        </a:p>
      </dgm:t>
    </dgm:pt>
    <dgm:pt modelId="{936DCF4E-30BA-46EE-BDE9-8C28DDBC15AA}" type="sibTrans" cxnId="{4A8F3563-0441-4646-B731-AF6BC1AE1E33}">
      <dgm:prSet/>
      <dgm:spPr/>
      <dgm:t>
        <a:bodyPr/>
        <a:lstStyle/>
        <a:p>
          <a:endParaRPr lang="en-IN"/>
        </a:p>
      </dgm:t>
    </dgm:pt>
    <dgm:pt modelId="{C4551CFA-2B84-4600-9DC0-A852CCBEEEF0}">
      <dgm:prSet phldrT="[Text]"/>
      <dgm:spPr/>
      <dgm:t>
        <a:bodyPr/>
        <a:lstStyle/>
        <a:p>
          <a:r>
            <a:rPr lang="en-US" dirty="0" err="1" smtClean="0"/>
            <a:t>Thinglink</a:t>
          </a:r>
          <a:endParaRPr lang="en-IN" dirty="0"/>
        </a:p>
      </dgm:t>
    </dgm:pt>
    <dgm:pt modelId="{5F73737A-257A-4328-8734-E5DF1A554477}" type="parTrans" cxnId="{57188DB3-A6C5-4460-B519-2733E05F50D4}">
      <dgm:prSet/>
      <dgm:spPr/>
      <dgm:t>
        <a:bodyPr/>
        <a:lstStyle/>
        <a:p>
          <a:endParaRPr lang="en-IN"/>
        </a:p>
      </dgm:t>
    </dgm:pt>
    <dgm:pt modelId="{011117CE-12F7-4A03-B2C9-DC6461A4BB05}" type="sibTrans" cxnId="{57188DB3-A6C5-4460-B519-2733E05F50D4}">
      <dgm:prSet/>
      <dgm:spPr/>
      <dgm:t>
        <a:bodyPr/>
        <a:lstStyle/>
        <a:p>
          <a:endParaRPr lang="en-IN"/>
        </a:p>
      </dgm:t>
    </dgm:pt>
    <dgm:pt modelId="{21F96614-46AD-4CFE-BAEB-B30A0711754D}">
      <dgm:prSet phldrT="[Text]"/>
      <dgm:spPr/>
      <dgm:t>
        <a:bodyPr/>
        <a:lstStyle/>
        <a:p>
          <a:r>
            <a:rPr lang="en-US" dirty="0" err="1" smtClean="0"/>
            <a:t>Screencast</a:t>
          </a:r>
          <a:r>
            <a:rPr lang="en-US" dirty="0" smtClean="0"/>
            <a:t> o </a:t>
          </a:r>
          <a:r>
            <a:rPr lang="en-US" dirty="0" err="1" smtClean="0"/>
            <a:t>matic</a:t>
          </a:r>
          <a:endParaRPr lang="en-IN" dirty="0"/>
        </a:p>
      </dgm:t>
    </dgm:pt>
    <dgm:pt modelId="{BECCED6E-7179-4C11-BE7E-728BEA19C760}" type="parTrans" cxnId="{0A110638-B311-4D9A-BE49-3937F8B6E8C5}">
      <dgm:prSet/>
      <dgm:spPr/>
      <dgm:t>
        <a:bodyPr/>
        <a:lstStyle/>
        <a:p>
          <a:endParaRPr lang="en-IN"/>
        </a:p>
      </dgm:t>
    </dgm:pt>
    <dgm:pt modelId="{839D2735-7BF5-4E34-A13A-F4199B6551CF}" type="sibTrans" cxnId="{0A110638-B311-4D9A-BE49-3937F8B6E8C5}">
      <dgm:prSet/>
      <dgm:spPr/>
      <dgm:t>
        <a:bodyPr/>
        <a:lstStyle/>
        <a:p>
          <a:endParaRPr lang="en-IN"/>
        </a:p>
      </dgm:t>
    </dgm:pt>
    <dgm:pt modelId="{722AEF85-976B-4B91-BFEF-6482CF6554A5}">
      <dgm:prSet phldrT="[Text]"/>
      <dgm:spPr/>
      <dgm:t>
        <a:bodyPr/>
        <a:lstStyle/>
        <a:p>
          <a:r>
            <a:rPr lang="en-US" dirty="0" err="1" smtClean="0"/>
            <a:t>Videonotes</a:t>
          </a:r>
          <a:endParaRPr lang="en-IN" dirty="0"/>
        </a:p>
      </dgm:t>
    </dgm:pt>
    <dgm:pt modelId="{5A3D4CB1-0BA3-4B8E-9615-DAE7803FF77E}" type="parTrans" cxnId="{6CFC4BBC-C498-4647-B719-F36A1325FAAD}">
      <dgm:prSet/>
      <dgm:spPr/>
      <dgm:t>
        <a:bodyPr/>
        <a:lstStyle/>
        <a:p>
          <a:endParaRPr lang="en-IN"/>
        </a:p>
      </dgm:t>
    </dgm:pt>
    <dgm:pt modelId="{8E357B9A-E5DE-4097-A38E-DCD78DF03596}" type="sibTrans" cxnId="{6CFC4BBC-C498-4647-B719-F36A1325FAAD}">
      <dgm:prSet/>
      <dgm:spPr/>
      <dgm:t>
        <a:bodyPr/>
        <a:lstStyle/>
        <a:p>
          <a:endParaRPr lang="en-IN"/>
        </a:p>
      </dgm:t>
    </dgm:pt>
    <dgm:pt modelId="{DA73894F-4293-4901-A0F5-70FA6E7258E8}">
      <dgm:prSet phldrT="[Text]"/>
      <dgm:spPr/>
      <dgm:t>
        <a:bodyPr/>
        <a:lstStyle/>
        <a:p>
          <a:r>
            <a:rPr lang="en-US" dirty="0" smtClean="0"/>
            <a:t>Google Forms</a:t>
          </a:r>
          <a:endParaRPr lang="en-IN" dirty="0"/>
        </a:p>
      </dgm:t>
    </dgm:pt>
    <dgm:pt modelId="{7A3A917A-7662-40CC-86D0-08D971986399}" type="parTrans" cxnId="{6FF15318-A1AC-4672-B5C7-AB88EC08E90B}">
      <dgm:prSet/>
      <dgm:spPr/>
      <dgm:t>
        <a:bodyPr/>
        <a:lstStyle/>
        <a:p>
          <a:endParaRPr lang="en-IN"/>
        </a:p>
      </dgm:t>
    </dgm:pt>
    <dgm:pt modelId="{5256E282-913B-4DC8-8F82-D35B3D41DDF8}" type="sibTrans" cxnId="{6FF15318-A1AC-4672-B5C7-AB88EC08E90B}">
      <dgm:prSet/>
      <dgm:spPr/>
      <dgm:t>
        <a:bodyPr/>
        <a:lstStyle/>
        <a:p>
          <a:endParaRPr lang="en-IN"/>
        </a:p>
      </dgm:t>
    </dgm:pt>
    <dgm:pt modelId="{F90315EC-F98B-4137-910C-31BE8380BEDD}">
      <dgm:prSet phldrT="[Text]"/>
      <dgm:spPr/>
      <dgm:t>
        <a:bodyPr/>
        <a:lstStyle/>
        <a:p>
          <a:r>
            <a:rPr lang="en-US" dirty="0" err="1" smtClean="0"/>
            <a:t>Flubaroo</a:t>
          </a:r>
          <a:endParaRPr lang="en-IN" dirty="0"/>
        </a:p>
      </dgm:t>
    </dgm:pt>
    <dgm:pt modelId="{89C9E47D-435B-40B7-B0C9-BDE29AB4D476}" type="parTrans" cxnId="{EE84F520-0D0D-4C60-8CDB-5A338D8388F8}">
      <dgm:prSet/>
      <dgm:spPr/>
      <dgm:t>
        <a:bodyPr/>
        <a:lstStyle/>
        <a:p>
          <a:endParaRPr lang="en-IN"/>
        </a:p>
      </dgm:t>
    </dgm:pt>
    <dgm:pt modelId="{493C0569-FB76-4613-BA71-1D4D0326016A}" type="sibTrans" cxnId="{EE84F520-0D0D-4C60-8CDB-5A338D8388F8}">
      <dgm:prSet/>
      <dgm:spPr/>
      <dgm:t>
        <a:bodyPr/>
        <a:lstStyle/>
        <a:p>
          <a:endParaRPr lang="en-IN"/>
        </a:p>
      </dgm:t>
    </dgm:pt>
    <dgm:pt modelId="{F705939D-BD33-47A9-B076-E2CC0453A934}">
      <dgm:prSet phldrT="[Text]"/>
      <dgm:spPr/>
      <dgm:t>
        <a:bodyPr/>
        <a:lstStyle/>
        <a:p>
          <a:r>
            <a:rPr lang="en-US" dirty="0" smtClean="0"/>
            <a:t>Voice Threading</a:t>
          </a:r>
          <a:endParaRPr lang="en-IN" dirty="0"/>
        </a:p>
      </dgm:t>
    </dgm:pt>
    <dgm:pt modelId="{64860A5D-D241-4244-8120-B2F93709FCF7}" type="parTrans" cxnId="{7E3DD0F3-1DD2-4818-9D9C-F95A0F44830C}">
      <dgm:prSet/>
      <dgm:spPr/>
      <dgm:t>
        <a:bodyPr/>
        <a:lstStyle/>
        <a:p>
          <a:endParaRPr lang="en-IN"/>
        </a:p>
      </dgm:t>
    </dgm:pt>
    <dgm:pt modelId="{9CC99C4F-A9F2-40D8-8CE3-C892DCA15171}" type="sibTrans" cxnId="{7E3DD0F3-1DD2-4818-9D9C-F95A0F44830C}">
      <dgm:prSet/>
      <dgm:spPr/>
      <dgm:t>
        <a:bodyPr/>
        <a:lstStyle/>
        <a:p>
          <a:endParaRPr lang="en-IN"/>
        </a:p>
      </dgm:t>
    </dgm:pt>
    <dgm:pt modelId="{ACF36458-EBCE-4200-92C1-D55DAFFE9CEA}">
      <dgm:prSet phldrT="[Text]"/>
      <dgm:spPr/>
      <dgm:t>
        <a:bodyPr/>
        <a:lstStyle/>
        <a:p>
          <a:r>
            <a:rPr lang="en-US" dirty="0" smtClean="0"/>
            <a:t>Audacity</a:t>
          </a:r>
          <a:endParaRPr lang="en-IN" dirty="0"/>
        </a:p>
      </dgm:t>
    </dgm:pt>
    <dgm:pt modelId="{661D8E29-8247-4AF2-A2AD-6E154C652EF7}" type="parTrans" cxnId="{659763F1-0CD1-48C6-A71A-BAC020DAEA65}">
      <dgm:prSet/>
      <dgm:spPr/>
      <dgm:t>
        <a:bodyPr/>
        <a:lstStyle/>
        <a:p>
          <a:endParaRPr lang="en-IN"/>
        </a:p>
      </dgm:t>
    </dgm:pt>
    <dgm:pt modelId="{05D7D797-5F77-4056-9110-6C5D21B6B261}" type="sibTrans" cxnId="{659763F1-0CD1-48C6-A71A-BAC020DAEA65}">
      <dgm:prSet/>
      <dgm:spPr/>
      <dgm:t>
        <a:bodyPr/>
        <a:lstStyle/>
        <a:p>
          <a:endParaRPr lang="en-IN"/>
        </a:p>
      </dgm:t>
    </dgm:pt>
    <dgm:pt modelId="{5F9B302C-14CF-420D-8E61-7B81D2B82656}">
      <dgm:prSet phldrT="[Text]"/>
      <dgm:spPr/>
      <dgm:t>
        <a:bodyPr/>
        <a:lstStyle/>
        <a:p>
          <a:r>
            <a:rPr lang="en-US" dirty="0" err="1" smtClean="0"/>
            <a:t>Edgelink</a:t>
          </a:r>
          <a:endParaRPr lang="en-IN" dirty="0"/>
        </a:p>
      </dgm:t>
    </dgm:pt>
    <dgm:pt modelId="{81957011-02E6-4EA6-9EAD-A670A1EF81A3}" type="parTrans" cxnId="{C20E4C52-1CFC-4A39-9EDF-C04C08963E2E}">
      <dgm:prSet/>
      <dgm:spPr/>
      <dgm:t>
        <a:bodyPr/>
        <a:lstStyle/>
        <a:p>
          <a:endParaRPr lang="en-IN"/>
        </a:p>
      </dgm:t>
    </dgm:pt>
    <dgm:pt modelId="{C2783D89-CA23-4C96-BAFE-08B616560CED}" type="sibTrans" cxnId="{C20E4C52-1CFC-4A39-9EDF-C04C08963E2E}">
      <dgm:prSet/>
      <dgm:spPr/>
      <dgm:t>
        <a:bodyPr/>
        <a:lstStyle/>
        <a:p>
          <a:endParaRPr lang="en-IN"/>
        </a:p>
      </dgm:t>
    </dgm:pt>
    <dgm:pt modelId="{522CE25B-CAA0-4FB1-A7C7-DE03C4C36003}">
      <dgm:prSet phldrT="[Text]"/>
      <dgm:spPr/>
      <dgm:t>
        <a:bodyPr/>
        <a:lstStyle/>
        <a:p>
          <a:r>
            <a:rPr lang="en-US" dirty="0" smtClean="0"/>
            <a:t>Ed Ted</a:t>
          </a:r>
          <a:endParaRPr lang="en-IN" dirty="0"/>
        </a:p>
      </dgm:t>
    </dgm:pt>
    <dgm:pt modelId="{EEC80B29-BED0-4CD1-B128-45FA009DBECF}" type="parTrans" cxnId="{64194C77-1433-48C0-A9C1-B5E4A9876D78}">
      <dgm:prSet/>
      <dgm:spPr/>
      <dgm:t>
        <a:bodyPr/>
        <a:lstStyle/>
        <a:p>
          <a:endParaRPr lang="en-IN"/>
        </a:p>
      </dgm:t>
    </dgm:pt>
    <dgm:pt modelId="{FBA98AFD-2D7C-4ED2-B55F-58D178CCA1A6}" type="sibTrans" cxnId="{64194C77-1433-48C0-A9C1-B5E4A9876D78}">
      <dgm:prSet/>
      <dgm:spPr/>
      <dgm:t>
        <a:bodyPr/>
        <a:lstStyle/>
        <a:p>
          <a:endParaRPr lang="en-IN"/>
        </a:p>
      </dgm:t>
    </dgm:pt>
    <dgm:pt modelId="{460DFD51-E736-4B68-8869-5F699859DCD5}">
      <dgm:prSet phldrT="[Text]"/>
      <dgm:spPr/>
      <dgm:t>
        <a:bodyPr/>
        <a:lstStyle/>
        <a:p>
          <a:endParaRPr lang="en-IN" dirty="0"/>
        </a:p>
      </dgm:t>
    </dgm:pt>
    <dgm:pt modelId="{9ED2CF2A-90D4-42C2-8BFA-28A3AEC76649}" type="parTrans" cxnId="{4103785A-78AA-483C-B4BF-F1DE2D2D42F9}">
      <dgm:prSet/>
      <dgm:spPr/>
      <dgm:t>
        <a:bodyPr/>
        <a:lstStyle/>
        <a:p>
          <a:endParaRPr lang="en-IN"/>
        </a:p>
      </dgm:t>
    </dgm:pt>
    <dgm:pt modelId="{7501F408-CAFC-4230-89EF-E400C2AD0589}" type="sibTrans" cxnId="{4103785A-78AA-483C-B4BF-F1DE2D2D42F9}">
      <dgm:prSet/>
      <dgm:spPr/>
      <dgm:t>
        <a:bodyPr/>
        <a:lstStyle/>
        <a:p>
          <a:endParaRPr lang="en-IN"/>
        </a:p>
      </dgm:t>
    </dgm:pt>
    <dgm:pt modelId="{CC4CDA91-2C28-433B-B6B3-D5D0D9EA398F}" type="pres">
      <dgm:prSet presAssocID="{900E9EA3-7848-4E79-BFE4-5B93A64C34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3201B39-6E5C-47EF-858F-745927FB3716}" type="pres">
      <dgm:prSet presAssocID="{467C2153-0ED4-4E57-A3E0-A865867B32C1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AA5510E-0E13-4D3B-83BE-93E9854F6EC9}" type="pres">
      <dgm:prSet presAssocID="{467C2153-0ED4-4E57-A3E0-A865867B32C1}" presName="spNode" presStyleCnt="0"/>
      <dgm:spPr/>
      <dgm:t>
        <a:bodyPr/>
        <a:lstStyle/>
        <a:p>
          <a:endParaRPr lang="en-IN"/>
        </a:p>
      </dgm:t>
    </dgm:pt>
    <dgm:pt modelId="{4843F53E-F980-4069-972A-1E7F5507A487}" type="pres">
      <dgm:prSet presAssocID="{D56AC3C6-B4B9-4857-ADB2-419BA9E2C3B7}" presName="sibTrans" presStyleLbl="sibTrans1D1" presStyleIdx="0" presStyleCnt="12"/>
      <dgm:spPr/>
      <dgm:t>
        <a:bodyPr/>
        <a:lstStyle/>
        <a:p>
          <a:endParaRPr lang="en-IN"/>
        </a:p>
      </dgm:t>
    </dgm:pt>
    <dgm:pt modelId="{48B1B23E-F242-413B-8E08-3F984CDC9626}" type="pres">
      <dgm:prSet presAssocID="{FBFE6699-84BA-43D0-9697-B6AF1E844A64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5F5CB68-E835-4364-B73F-E11F6FCB4030}" type="pres">
      <dgm:prSet presAssocID="{FBFE6699-84BA-43D0-9697-B6AF1E844A64}" presName="spNode" presStyleCnt="0"/>
      <dgm:spPr/>
      <dgm:t>
        <a:bodyPr/>
        <a:lstStyle/>
        <a:p>
          <a:endParaRPr lang="en-IN"/>
        </a:p>
      </dgm:t>
    </dgm:pt>
    <dgm:pt modelId="{BCE391AC-DE85-4087-A550-2BBACB26704B}" type="pres">
      <dgm:prSet presAssocID="{936DCF4E-30BA-46EE-BDE9-8C28DDBC15AA}" presName="sibTrans" presStyleLbl="sibTrans1D1" presStyleIdx="1" presStyleCnt="12"/>
      <dgm:spPr/>
      <dgm:t>
        <a:bodyPr/>
        <a:lstStyle/>
        <a:p>
          <a:endParaRPr lang="en-IN"/>
        </a:p>
      </dgm:t>
    </dgm:pt>
    <dgm:pt modelId="{A17EF4A0-94E2-43B1-B464-7797631D74F1}" type="pres">
      <dgm:prSet presAssocID="{C4551CFA-2B84-4600-9DC0-A852CCBEEEF0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C4F3D5A-D7CE-47E3-BD5F-5AFE74602A3C}" type="pres">
      <dgm:prSet presAssocID="{C4551CFA-2B84-4600-9DC0-A852CCBEEEF0}" presName="spNode" presStyleCnt="0"/>
      <dgm:spPr/>
      <dgm:t>
        <a:bodyPr/>
        <a:lstStyle/>
        <a:p>
          <a:endParaRPr lang="en-IN"/>
        </a:p>
      </dgm:t>
    </dgm:pt>
    <dgm:pt modelId="{77A0C96B-8418-4022-A77E-948564E93886}" type="pres">
      <dgm:prSet presAssocID="{011117CE-12F7-4A03-B2C9-DC6461A4BB05}" presName="sibTrans" presStyleLbl="sibTrans1D1" presStyleIdx="2" presStyleCnt="12"/>
      <dgm:spPr/>
      <dgm:t>
        <a:bodyPr/>
        <a:lstStyle/>
        <a:p>
          <a:endParaRPr lang="en-IN"/>
        </a:p>
      </dgm:t>
    </dgm:pt>
    <dgm:pt modelId="{90932107-05F4-4C92-9ECA-88A3C7682C9C}" type="pres">
      <dgm:prSet presAssocID="{21F96614-46AD-4CFE-BAEB-B30A0711754D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39ED28-1717-4297-B3ED-923340AEB724}" type="pres">
      <dgm:prSet presAssocID="{21F96614-46AD-4CFE-BAEB-B30A0711754D}" presName="spNode" presStyleCnt="0"/>
      <dgm:spPr/>
      <dgm:t>
        <a:bodyPr/>
        <a:lstStyle/>
        <a:p>
          <a:endParaRPr lang="en-IN"/>
        </a:p>
      </dgm:t>
    </dgm:pt>
    <dgm:pt modelId="{1648C1D5-5E67-4B8C-9B5F-054258BD8104}" type="pres">
      <dgm:prSet presAssocID="{839D2735-7BF5-4E34-A13A-F4199B6551CF}" presName="sibTrans" presStyleLbl="sibTrans1D1" presStyleIdx="3" presStyleCnt="12"/>
      <dgm:spPr/>
      <dgm:t>
        <a:bodyPr/>
        <a:lstStyle/>
        <a:p>
          <a:endParaRPr lang="en-IN"/>
        </a:p>
      </dgm:t>
    </dgm:pt>
    <dgm:pt modelId="{7AD8EE0B-20D0-4D0C-8D20-3ACCBD202B04}" type="pres">
      <dgm:prSet presAssocID="{722AEF85-976B-4B91-BFEF-6482CF6554A5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0E3B436-59A1-45E9-8AE4-BB0823CB5F8E}" type="pres">
      <dgm:prSet presAssocID="{722AEF85-976B-4B91-BFEF-6482CF6554A5}" presName="spNode" presStyleCnt="0"/>
      <dgm:spPr/>
      <dgm:t>
        <a:bodyPr/>
        <a:lstStyle/>
        <a:p>
          <a:endParaRPr lang="en-IN"/>
        </a:p>
      </dgm:t>
    </dgm:pt>
    <dgm:pt modelId="{3B9ADEB8-BEF5-4B0A-B7CB-7ED80EC4B569}" type="pres">
      <dgm:prSet presAssocID="{8E357B9A-E5DE-4097-A38E-DCD78DF03596}" presName="sibTrans" presStyleLbl="sibTrans1D1" presStyleIdx="4" presStyleCnt="12"/>
      <dgm:spPr/>
      <dgm:t>
        <a:bodyPr/>
        <a:lstStyle/>
        <a:p>
          <a:endParaRPr lang="en-IN"/>
        </a:p>
      </dgm:t>
    </dgm:pt>
    <dgm:pt modelId="{29B87E6A-1540-439B-90D6-C8DE1D03784A}" type="pres">
      <dgm:prSet presAssocID="{DA73894F-4293-4901-A0F5-70FA6E7258E8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F423C06-68A3-4EC3-BBCB-EBB3478D18C3}" type="pres">
      <dgm:prSet presAssocID="{DA73894F-4293-4901-A0F5-70FA6E7258E8}" presName="spNode" presStyleCnt="0"/>
      <dgm:spPr/>
      <dgm:t>
        <a:bodyPr/>
        <a:lstStyle/>
        <a:p>
          <a:endParaRPr lang="en-IN"/>
        </a:p>
      </dgm:t>
    </dgm:pt>
    <dgm:pt modelId="{0ED9DF89-2D1E-4E6D-95EB-E37A486E93FF}" type="pres">
      <dgm:prSet presAssocID="{5256E282-913B-4DC8-8F82-D35B3D41DDF8}" presName="sibTrans" presStyleLbl="sibTrans1D1" presStyleIdx="5" presStyleCnt="12"/>
      <dgm:spPr/>
      <dgm:t>
        <a:bodyPr/>
        <a:lstStyle/>
        <a:p>
          <a:endParaRPr lang="en-IN"/>
        </a:p>
      </dgm:t>
    </dgm:pt>
    <dgm:pt modelId="{ABACDF68-4764-432F-86FB-1D3194B618F6}" type="pres">
      <dgm:prSet presAssocID="{F90315EC-F98B-4137-910C-31BE8380BEDD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B374D40-3C72-4278-ABBC-69A35E625FA0}" type="pres">
      <dgm:prSet presAssocID="{F90315EC-F98B-4137-910C-31BE8380BEDD}" presName="spNode" presStyleCnt="0"/>
      <dgm:spPr/>
      <dgm:t>
        <a:bodyPr/>
        <a:lstStyle/>
        <a:p>
          <a:endParaRPr lang="en-IN"/>
        </a:p>
      </dgm:t>
    </dgm:pt>
    <dgm:pt modelId="{961DB2A8-C6E3-4EFA-A911-EC97FB6DD2FD}" type="pres">
      <dgm:prSet presAssocID="{493C0569-FB76-4613-BA71-1D4D0326016A}" presName="sibTrans" presStyleLbl="sibTrans1D1" presStyleIdx="6" presStyleCnt="12"/>
      <dgm:spPr/>
      <dgm:t>
        <a:bodyPr/>
        <a:lstStyle/>
        <a:p>
          <a:endParaRPr lang="en-IN"/>
        </a:p>
      </dgm:t>
    </dgm:pt>
    <dgm:pt modelId="{E8B222B7-88CF-44D4-BC22-A90C3F15A058}" type="pres">
      <dgm:prSet presAssocID="{F705939D-BD33-47A9-B076-E2CC0453A934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E910340-351F-461D-A765-938CE7F024DD}" type="pres">
      <dgm:prSet presAssocID="{F705939D-BD33-47A9-B076-E2CC0453A934}" presName="spNode" presStyleCnt="0"/>
      <dgm:spPr/>
      <dgm:t>
        <a:bodyPr/>
        <a:lstStyle/>
        <a:p>
          <a:endParaRPr lang="en-IN"/>
        </a:p>
      </dgm:t>
    </dgm:pt>
    <dgm:pt modelId="{4CFCC0DB-A4ED-467F-BB57-15430B593E47}" type="pres">
      <dgm:prSet presAssocID="{9CC99C4F-A9F2-40D8-8CE3-C892DCA15171}" presName="sibTrans" presStyleLbl="sibTrans1D1" presStyleIdx="7" presStyleCnt="12"/>
      <dgm:spPr/>
      <dgm:t>
        <a:bodyPr/>
        <a:lstStyle/>
        <a:p>
          <a:endParaRPr lang="en-IN"/>
        </a:p>
      </dgm:t>
    </dgm:pt>
    <dgm:pt modelId="{5EAC7242-F14A-4708-86CE-0D5B83CB456C}" type="pres">
      <dgm:prSet presAssocID="{ACF36458-EBCE-4200-92C1-D55DAFFE9CEA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590D255-02BF-4867-9EE2-1C492549FBC8}" type="pres">
      <dgm:prSet presAssocID="{ACF36458-EBCE-4200-92C1-D55DAFFE9CEA}" presName="spNode" presStyleCnt="0"/>
      <dgm:spPr/>
      <dgm:t>
        <a:bodyPr/>
        <a:lstStyle/>
        <a:p>
          <a:endParaRPr lang="en-IN"/>
        </a:p>
      </dgm:t>
    </dgm:pt>
    <dgm:pt modelId="{EF093B0F-7122-43A5-822B-FEF632727B38}" type="pres">
      <dgm:prSet presAssocID="{05D7D797-5F77-4056-9110-6C5D21B6B261}" presName="sibTrans" presStyleLbl="sibTrans1D1" presStyleIdx="8" presStyleCnt="12"/>
      <dgm:spPr/>
      <dgm:t>
        <a:bodyPr/>
        <a:lstStyle/>
        <a:p>
          <a:endParaRPr lang="en-IN"/>
        </a:p>
      </dgm:t>
    </dgm:pt>
    <dgm:pt modelId="{E9954ED1-F830-4C52-A5A0-05AF2B1B8543}" type="pres">
      <dgm:prSet presAssocID="{5F9B302C-14CF-420D-8E61-7B81D2B82656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942EF1-1837-46CA-9D03-EECC77DFEC9D}" type="pres">
      <dgm:prSet presAssocID="{5F9B302C-14CF-420D-8E61-7B81D2B82656}" presName="spNode" presStyleCnt="0"/>
      <dgm:spPr/>
      <dgm:t>
        <a:bodyPr/>
        <a:lstStyle/>
        <a:p>
          <a:endParaRPr lang="en-IN"/>
        </a:p>
      </dgm:t>
    </dgm:pt>
    <dgm:pt modelId="{12348DF0-4FA5-48CD-8088-7569A99F6A27}" type="pres">
      <dgm:prSet presAssocID="{C2783D89-CA23-4C96-BAFE-08B616560CED}" presName="sibTrans" presStyleLbl="sibTrans1D1" presStyleIdx="9" presStyleCnt="12"/>
      <dgm:spPr/>
      <dgm:t>
        <a:bodyPr/>
        <a:lstStyle/>
        <a:p>
          <a:endParaRPr lang="en-IN"/>
        </a:p>
      </dgm:t>
    </dgm:pt>
    <dgm:pt modelId="{DF1B5028-88FF-4BA1-9D60-F40C24B67589}" type="pres">
      <dgm:prSet presAssocID="{522CE25B-CAA0-4FB1-A7C7-DE03C4C36003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5C0072E-3B7D-43FE-B9D9-EDF69CA84775}" type="pres">
      <dgm:prSet presAssocID="{522CE25B-CAA0-4FB1-A7C7-DE03C4C36003}" presName="spNode" presStyleCnt="0"/>
      <dgm:spPr/>
      <dgm:t>
        <a:bodyPr/>
        <a:lstStyle/>
        <a:p>
          <a:endParaRPr lang="en-IN"/>
        </a:p>
      </dgm:t>
    </dgm:pt>
    <dgm:pt modelId="{BEF00682-D403-4CB2-895D-3F5E8CD52ACC}" type="pres">
      <dgm:prSet presAssocID="{FBA98AFD-2D7C-4ED2-B55F-58D178CCA1A6}" presName="sibTrans" presStyleLbl="sibTrans1D1" presStyleIdx="10" presStyleCnt="12"/>
      <dgm:spPr/>
      <dgm:t>
        <a:bodyPr/>
        <a:lstStyle/>
        <a:p>
          <a:endParaRPr lang="en-IN"/>
        </a:p>
      </dgm:t>
    </dgm:pt>
    <dgm:pt modelId="{EF9C1DBA-AA17-4BD6-9227-469A73DCFA51}" type="pres">
      <dgm:prSet presAssocID="{460DFD51-E736-4B68-8869-5F699859DCD5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45652A-675C-4487-9CC8-3CB3DE274377}" type="pres">
      <dgm:prSet presAssocID="{460DFD51-E736-4B68-8869-5F699859DCD5}" presName="spNode" presStyleCnt="0"/>
      <dgm:spPr/>
      <dgm:t>
        <a:bodyPr/>
        <a:lstStyle/>
        <a:p>
          <a:endParaRPr lang="en-IN"/>
        </a:p>
      </dgm:t>
    </dgm:pt>
    <dgm:pt modelId="{1B3E6E47-F34B-4C82-9982-D4C67B77387D}" type="pres">
      <dgm:prSet presAssocID="{7501F408-CAFC-4230-89EF-E400C2AD0589}" presName="sibTrans" presStyleLbl="sibTrans1D1" presStyleIdx="11" presStyleCnt="12"/>
      <dgm:spPr/>
      <dgm:t>
        <a:bodyPr/>
        <a:lstStyle/>
        <a:p>
          <a:endParaRPr lang="en-IN"/>
        </a:p>
      </dgm:t>
    </dgm:pt>
  </dgm:ptLst>
  <dgm:cxnLst>
    <dgm:cxn modelId="{C5D37355-FDC6-426C-8894-BBBED7BE2759}" type="presOf" srcId="{C4551CFA-2B84-4600-9DC0-A852CCBEEEF0}" destId="{A17EF4A0-94E2-43B1-B464-7797631D74F1}" srcOrd="0" destOrd="0" presId="urn:microsoft.com/office/officeart/2005/8/layout/cycle6"/>
    <dgm:cxn modelId="{5B674194-5E6D-4DB4-AD52-2808DD68F6FF}" srcId="{900E9EA3-7848-4E79-BFE4-5B93A64C3491}" destId="{467C2153-0ED4-4E57-A3E0-A865867B32C1}" srcOrd="0" destOrd="0" parTransId="{2EB9BFBB-1AB7-43D0-BCAC-B69BEBB1D390}" sibTransId="{D56AC3C6-B4B9-4857-ADB2-419BA9E2C3B7}"/>
    <dgm:cxn modelId="{0A110638-B311-4D9A-BE49-3937F8B6E8C5}" srcId="{900E9EA3-7848-4E79-BFE4-5B93A64C3491}" destId="{21F96614-46AD-4CFE-BAEB-B30A0711754D}" srcOrd="3" destOrd="0" parTransId="{BECCED6E-7179-4C11-BE7E-728BEA19C760}" sibTransId="{839D2735-7BF5-4E34-A13A-F4199B6551CF}"/>
    <dgm:cxn modelId="{BD7E4EA3-A45D-4AC8-8971-80984102C2BE}" type="presOf" srcId="{936DCF4E-30BA-46EE-BDE9-8C28DDBC15AA}" destId="{BCE391AC-DE85-4087-A550-2BBACB26704B}" srcOrd="0" destOrd="0" presId="urn:microsoft.com/office/officeart/2005/8/layout/cycle6"/>
    <dgm:cxn modelId="{F2A6E56D-8053-4921-B883-B544B4B91A42}" type="presOf" srcId="{F705939D-BD33-47A9-B076-E2CC0453A934}" destId="{E8B222B7-88CF-44D4-BC22-A90C3F15A058}" srcOrd="0" destOrd="0" presId="urn:microsoft.com/office/officeart/2005/8/layout/cycle6"/>
    <dgm:cxn modelId="{4103785A-78AA-483C-B4BF-F1DE2D2D42F9}" srcId="{900E9EA3-7848-4E79-BFE4-5B93A64C3491}" destId="{460DFD51-E736-4B68-8869-5F699859DCD5}" srcOrd="11" destOrd="0" parTransId="{9ED2CF2A-90D4-42C2-8BFA-28A3AEC76649}" sibTransId="{7501F408-CAFC-4230-89EF-E400C2AD0589}"/>
    <dgm:cxn modelId="{C8E52518-7E01-4599-8B78-1CBC75F037BA}" type="presOf" srcId="{DA73894F-4293-4901-A0F5-70FA6E7258E8}" destId="{29B87E6A-1540-439B-90D6-C8DE1D03784A}" srcOrd="0" destOrd="0" presId="urn:microsoft.com/office/officeart/2005/8/layout/cycle6"/>
    <dgm:cxn modelId="{FD029DA9-B21E-40CC-AF49-23E143D34ADC}" type="presOf" srcId="{5F9B302C-14CF-420D-8E61-7B81D2B82656}" destId="{E9954ED1-F830-4C52-A5A0-05AF2B1B8543}" srcOrd="0" destOrd="0" presId="urn:microsoft.com/office/officeart/2005/8/layout/cycle6"/>
    <dgm:cxn modelId="{171CBC0A-3F4D-4D76-ACCF-8A59A7EA3290}" type="presOf" srcId="{D56AC3C6-B4B9-4857-ADB2-419BA9E2C3B7}" destId="{4843F53E-F980-4069-972A-1E7F5507A487}" srcOrd="0" destOrd="0" presId="urn:microsoft.com/office/officeart/2005/8/layout/cycle6"/>
    <dgm:cxn modelId="{2DD6C4FB-26CA-440E-80FD-810A56F5F28A}" type="presOf" srcId="{839D2735-7BF5-4E34-A13A-F4199B6551CF}" destId="{1648C1D5-5E67-4B8C-9B5F-054258BD8104}" srcOrd="0" destOrd="0" presId="urn:microsoft.com/office/officeart/2005/8/layout/cycle6"/>
    <dgm:cxn modelId="{1C5C827D-F549-43E5-A57A-424357A6E7DE}" type="presOf" srcId="{460DFD51-E736-4B68-8869-5F699859DCD5}" destId="{EF9C1DBA-AA17-4BD6-9227-469A73DCFA51}" srcOrd="0" destOrd="0" presId="urn:microsoft.com/office/officeart/2005/8/layout/cycle6"/>
    <dgm:cxn modelId="{64194C77-1433-48C0-A9C1-B5E4A9876D78}" srcId="{900E9EA3-7848-4E79-BFE4-5B93A64C3491}" destId="{522CE25B-CAA0-4FB1-A7C7-DE03C4C36003}" srcOrd="10" destOrd="0" parTransId="{EEC80B29-BED0-4CD1-B128-45FA009DBECF}" sibTransId="{FBA98AFD-2D7C-4ED2-B55F-58D178CCA1A6}"/>
    <dgm:cxn modelId="{4A8F3563-0441-4646-B731-AF6BC1AE1E33}" srcId="{900E9EA3-7848-4E79-BFE4-5B93A64C3491}" destId="{FBFE6699-84BA-43D0-9697-B6AF1E844A64}" srcOrd="1" destOrd="0" parTransId="{A2FB377D-4EAE-4782-8120-225E431751E8}" sibTransId="{936DCF4E-30BA-46EE-BDE9-8C28DDBC15AA}"/>
    <dgm:cxn modelId="{EE84F520-0D0D-4C60-8CDB-5A338D8388F8}" srcId="{900E9EA3-7848-4E79-BFE4-5B93A64C3491}" destId="{F90315EC-F98B-4137-910C-31BE8380BEDD}" srcOrd="6" destOrd="0" parTransId="{89C9E47D-435B-40B7-B0C9-BDE29AB4D476}" sibTransId="{493C0569-FB76-4613-BA71-1D4D0326016A}"/>
    <dgm:cxn modelId="{5C52B39B-0CC4-4E27-9E08-1341FB3566BE}" type="presOf" srcId="{011117CE-12F7-4A03-B2C9-DC6461A4BB05}" destId="{77A0C96B-8418-4022-A77E-948564E93886}" srcOrd="0" destOrd="0" presId="urn:microsoft.com/office/officeart/2005/8/layout/cycle6"/>
    <dgm:cxn modelId="{57188DB3-A6C5-4460-B519-2733E05F50D4}" srcId="{900E9EA3-7848-4E79-BFE4-5B93A64C3491}" destId="{C4551CFA-2B84-4600-9DC0-A852CCBEEEF0}" srcOrd="2" destOrd="0" parTransId="{5F73737A-257A-4328-8734-E5DF1A554477}" sibTransId="{011117CE-12F7-4A03-B2C9-DC6461A4BB05}"/>
    <dgm:cxn modelId="{C5AA49EA-8EE3-4528-A4DE-358781744F4C}" type="presOf" srcId="{FBA98AFD-2D7C-4ED2-B55F-58D178CCA1A6}" destId="{BEF00682-D403-4CB2-895D-3F5E8CD52ACC}" srcOrd="0" destOrd="0" presId="urn:microsoft.com/office/officeart/2005/8/layout/cycle6"/>
    <dgm:cxn modelId="{18117A86-16B5-4B37-89A3-CB13C1DB75FD}" type="presOf" srcId="{7501F408-CAFC-4230-89EF-E400C2AD0589}" destId="{1B3E6E47-F34B-4C82-9982-D4C67B77387D}" srcOrd="0" destOrd="0" presId="urn:microsoft.com/office/officeart/2005/8/layout/cycle6"/>
    <dgm:cxn modelId="{7E3DD0F3-1DD2-4818-9D9C-F95A0F44830C}" srcId="{900E9EA3-7848-4E79-BFE4-5B93A64C3491}" destId="{F705939D-BD33-47A9-B076-E2CC0453A934}" srcOrd="7" destOrd="0" parTransId="{64860A5D-D241-4244-8120-B2F93709FCF7}" sibTransId="{9CC99C4F-A9F2-40D8-8CE3-C892DCA15171}"/>
    <dgm:cxn modelId="{71C7AFA7-62BD-4ED5-A58C-CF2353625C82}" type="presOf" srcId="{FBFE6699-84BA-43D0-9697-B6AF1E844A64}" destId="{48B1B23E-F242-413B-8E08-3F984CDC9626}" srcOrd="0" destOrd="0" presId="urn:microsoft.com/office/officeart/2005/8/layout/cycle6"/>
    <dgm:cxn modelId="{394F5964-ABFF-4214-B350-65B2E42EDF58}" type="presOf" srcId="{ACF36458-EBCE-4200-92C1-D55DAFFE9CEA}" destId="{5EAC7242-F14A-4708-86CE-0D5B83CB456C}" srcOrd="0" destOrd="0" presId="urn:microsoft.com/office/officeart/2005/8/layout/cycle6"/>
    <dgm:cxn modelId="{1FB8B8F5-04B7-47D6-9B53-1E45E897F26F}" type="presOf" srcId="{C2783D89-CA23-4C96-BAFE-08B616560CED}" destId="{12348DF0-4FA5-48CD-8088-7569A99F6A27}" srcOrd="0" destOrd="0" presId="urn:microsoft.com/office/officeart/2005/8/layout/cycle6"/>
    <dgm:cxn modelId="{7D3F78A6-E19F-4339-929D-DC26B23CABC9}" type="presOf" srcId="{493C0569-FB76-4613-BA71-1D4D0326016A}" destId="{961DB2A8-C6E3-4EFA-A911-EC97FB6DD2FD}" srcOrd="0" destOrd="0" presId="urn:microsoft.com/office/officeart/2005/8/layout/cycle6"/>
    <dgm:cxn modelId="{E36FB73C-05B0-41A9-B9FE-5B70B5E4EA1E}" type="presOf" srcId="{722AEF85-976B-4B91-BFEF-6482CF6554A5}" destId="{7AD8EE0B-20D0-4D0C-8D20-3ACCBD202B04}" srcOrd="0" destOrd="0" presId="urn:microsoft.com/office/officeart/2005/8/layout/cycle6"/>
    <dgm:cxn modelId="{3D486B92-3738-42C4-ACEE-8DE521DFE73F}" type="presOf" srcId="{9CC99C4F-A9F2-40D8-8CE3-C892DCA15171}" destId="{4CFCC0DB-A4ED-467F-BB57-15430B593E47}" srcOrd="0" destOrd="0" presId="urn:microsoft.com/office/officeart/2005/8/layout/cycle6"/>
    <dgm:cxn modelId="{42DD3681-93EC-4AA8-96DF-6D4AEA001C1C}" type="presOf" srcId="{900E9EA3-7848-4E79-BFE4-5B93A64C3491}" destId="{CC4CDA91-2C28-433B-B6B3-D5D0D9EA398F}" srcOrd="0" destOrd="0" presId="urn:microsoft.com/office/officeart/2005/8/layout/cycle6"/>
    <dgm:cxn modelId="{6CFC4BBC-C498-4647-B719-F36A1325FAAD}" srcId="{900E9EA3-7848-4E79-BFE4-5B93A64C3491}" destId="{722AEF85-976B-4B91-BFEF-6482CF6554A5}" srcOrd="4" destOrd="0" parTransId="{5A3D4CB1-0BA3-4B8E-9615-DAE7803FF77E}" sibTransId="{8E357B9A-E5DE-4097-A38E-DCD78DF03596}"/>
    <dgm:cxn modelId="{1A024E7B-B91F-42CB-93B9-F5EA498B12A1}" type="presOf" srcId="{522CE25B-CAA0-4FB1-A7C7-DE03C4C36003}" destId="{DF1B5028-88FF-4BA1-9D60-F40C24B67589}" srcOrd="0" destOrd="0" presId="urn:microsoft.com/office/officeart/2005/8/layout/cycle6"/>
    <dgm:cxn modelId="{42E417F9-5B8D-4E5E-8C4A-E4A919545AB3}" type="presOf" srcId="{467C2153-0ED4-4E57-A3E0-A865867B32C1}" destId="{63201B39-6E5C-47EF-858F-745927FB3716}" srcOrd="0" destOrd="0" presId="urn:microsoft.com/office/officeart/2005/8/layout/cycle6"/>
    <dgm:cxn modelId="{6FF15318-A1AC-4672-B5C7-AB88EC08E90B}" srcId="{900E9EA3-7848-4E79-BFE4-5B93A64C3491}" destId="{DA73894F-4293-4901-A0F5-70FA6E7258E8}" srcOrd="5" destOrd="0" parTransId="{7A3A917A-7662-40CC-86D0-08D971986399}" sibTransId="{5256E282-913B-4DC8-8F82-D35B3D41DDF8}"/>
    <dgm:cxn modelId="{025C9C67-A075-422E-8379-38C9111A854A}" type="presOf" srcId="{8E357B9A-E5DE-4097-A38E-DCD78DF03596}" destId="{3B9ADEB8-BEF5-4B0A-B7CB-7ED80EC4B569}" srcOrd="0" destOrd="0" presId="urn:microsoft.com/office/officeart/2005/8/layout/cycle6"/>
    <dgm:cxn modelId="{A9AF00AA-CCD0-40E2-950A-C8ACDC129515}" type="presOf" srcId="{21F96614-46AD-4CFE-BAEB-B30A0711754D}" destId="{90932107-05F4-4C92-9ECA-88A3C7682C9C}" srcOrd="0" destOrd="0" presId="urn:microsoft.com/office/officeart/2005/8/layout/cycle6"/>
    <dgm:cxn modelId="{43C823C0-F90C-41A8-AF72-ACFF436D0B26}" type="presOf" srcId="{F90315EC-F98B-4137-910C-31BE8380BEDD}" destId="{ABACDF68-4764-432F-86FB-1D3194B618F6}" srcOrd="0" destOrd="0" presId="urn:microsoft.com/office/officeart/2005/8/layout/cycle6"/>
    <dgm:cxn modelId="{C20E4C52-1CFC-4A39-9EDF-C04C08963E2E}" srcId="{900E9EA3-7848-4E79-BFE4-5B93A64C3491}" destId="{5F9B302C-14CF-420D-8E61-7B81D2B82656}" srcOrd="9" destOrd="0" parTransId="{81957011-02E6-4EA6-9EAD-A670A1EF81A3}" sibTransId="{C2783D89-CA23-4C96-BAFE-08B616560CED}"/>
    <dgm:cxn modelId="{C20FF858-56BF-4A1D-AA89-847B11DE60F2}" type="presOf" srcId="{5256E282-913B-4DC8-8F82-D35B3D41DDF8}" destId="{0ED9DF89-2D1E-4E6D-95EB-E37A486E93FF}" srcOrd="0" destOrd="0" presId="urn:microsoft.com/office/officeart/2005/8/layout/cycle6"/>
    <dgm:cxn modelId="{5D2B800A-7706-4BEF-A731-7A6AC15BA2E2}" type="presOf" srcId="{05D7D797-5F77-4056-9110-6C5D21B6B261}" destId="{EF093B0F-7122-43A5-822B-FEF632727B38}" srcOrd="0" destOrd="0" presId="urn:microsoft.com/office/officeart/2005/8/layout/cycle6"/>
    <dgm:cxn modelId="{659763F1-0CD1-48C6-A71A-BAC020DAEA65}" srcId="{900E9EA3-7848-4E79-BFE4-5B93A64C3491}" destId="{ACF36458-EBCE-4200-92C1-D55DAFFE9CEA}" srcOrd="8" destOrd="0" parTransId="{661D8E29-8247-4AF2-A2AD-6E154C652EF7}" sibTransId="{05D7D797-5F77-4056-9110-6C5D21B6B261}"/>
    <dgm:cxn modelId="{B3702C15-5A0D-4E17-A611-FF9CE2AB41F6}" type="presParOf" srcId="{CC4CDA91-2C28-433B-B6B3-D5D0D9EA398F}" destId="{63201B39-6E5C-47EF-858F-745927FB3716}" srcOrd="0" destOrd="0" presId="urn:microsoft.com/office/officeart/2005/8/layout/cycle6"/>
    <dgm:cxn modelId="{F0924448-92E0-4C75-9559-295623A0F4EA}" type="presParOf" srcId="{CC4CDA91-2C28-433B-B6B3-D5D0D9EA398F}" destId="{EAA5510E-0E13-4D3B-83BE-93E9854F6EC9}" srcOrd="1" destOrd="0" presId="urn:microsoft.com/office/officeart/2005/8/layout/cycle6"/>
    <dgm:cxn modelId="{0D750A5D-CA27-4382-A460-A418EEC0CA69}" type="presParOf" srcId="{CC4CDA91-2C28-433B-B6B3-D5D0D9EA398F}" destId="{4843F53E-F980-4069-972A-1E7F5507A487}" srcOrd="2" destOrd="0" presId="urn:microsoft.com/office/officeart/2005/8/layout/cycle6"/>
    <dgm:cxn modelId="{DB51A36E-EE79-4D44-9C6E-C2935365B792}" type="presParOf" srcId="{CC4CDA91-2C28-433B-B6B3-D5D0D9EA398F}" destId="{48B1B23E-F242-413B-8E08-3F984CDC9626}" srcOrd="3" destOrd="0" presId="urn:microsoft.com/office/officeart/2005/8/layout/cycle6"/>
    <dgm:cxn modelId="{9C95557D-78F7-467F-9259-6A9F0C46A1D6}" type="presParOf" srcId="{CC4CDA91-2C28-433B-B6B3-D5D0D9EA398F}" destId="{95F5CB68-E835-4364-B73F-E11F6FCB4030}" srcOrd="4" destOrd="0" presId="urn:microsoft.com/office/officeart/2005/8/layout/cycle6"/>
    <dgm:cxn modelId="{DB38ADD0-BCEE-4760-82F4-561D010A8617}" type="presParOf" srcId="{CC4CDA91-2C28-433B-B6B3-D5D0D9EA398F}" destId="{BCE391AC-DE85-4087-A550-2BBACB26704B}" srcOrd="5" destOrd="0" presId="urn:microsoft.com/office/officeart/2005/8/layout/cycle6"/>
    <dgm:cxn modelId="{FD13DE00-2237-436D-9ED2-1C1F4B05F930}" type="presParOf" srcId="{CC4CDA91-2C28-433B-B6B3-D5D0D9EA398F}" destId="{A17EF4A0-94E2-43B1-B464-7797631D74F1}" srcOrd="6" destOrd="0" presId="urn:microsoft.com/office/officeart/2005/8/layout/cycle6"/>
    <dgm:cxn modelId="{EEACBFD4-FAA0-44AB-9CFB-EC5D172F5CC6}" type="presParOf" srcId="{CC4CDA91-2C28-433B-B6B3-D5D0D9EA398F}" destId="{CC4F3D5A-D7CE-47E3-BD5F-5AFE74602A3C}" srcOrd="7" destOrd="0" presId="urn:microsoft.com/office/officeart/2005/8/layout/cycle6"/>
    <dgm:cxn modelId="{7BC63E4A-696C-4C0E-A4AB-445EC4437428}" type="presParOf" srcId="{CC4CDA91-2C28-433B-B6B3-D5D0D9EA398F}" destId="{77A0C96B-8418-4022-A77E-948564E93886}" srcOrd="8" destOrd="0" presId="urn:microsoft.com/office/officeart/2005/8/layout/cycle6"/>
    <dgm:cxn modelId="{37A54F66-E593-4814-BE37-E854E60FACD4}" type="presParOf" srcId="{CC4CDA91-2C28-433B-B6B3-D5D0D9EA398F}" destId="{90932107-05F4-4C92-9ECA-88A3C7682C9C}" srcOrd="9" destOrd="0" presId="urn:microsoft.com/office/officeart/2005/8/layout/cycle6"/>
    <dgm:cxn modelId="{39708250-1344-4552-8618-0608BAFFC29B}" type="presParOf" srcId="{CC4CDA91-2C28-433B-B6B3-D5D0D9EA398F}" destId="{DF39ED28-1717-4297-B3ED-923340AEB724}" srcOrd="10" destOrd="0" presId="urn:microsoft.com/office/officeart/2005/8/layout/cycle6"/>
    <dgm:cxn modelId="{71E4895E-17D2-406C-870A-15703F3F709F}" type="presParOf" srcId="{CC4CDA91-2C28-433B-B6B3-D5D0D9EA398F}" destId="{1648C1D5-5E67-4B8C-9B5F-054258BD8104}" srcOrd="11" destOrd="0" presId="urn:microsoft.com/office/officeart/2005/8/layout/cycle6"/>
    <dgm:cxn modelId="{012F4D56-4EE0-467A-BB97-CA65A52926F0}" type="presParOf" srcId="{CC4CDA91-2C28-433B-B6B3-D5D0D9EA398F}" destId="{7AD8EE0B-20D0-4D0C-8D20-3ACCBD202B04}" srcOrd="12" destOrd="0" presId="urn:microsoft.com/office/officeart/2005/8/layout/cycle6"/>
    <dgm:cxn modelId="{46C5B05C-EAC3-4168-9752-C9BD76B3341E}" type="presParOf" srcId="{CC4CDA91-2C28-433B-B6B3-D5D0D9EA398F}" destId="{90E3B436-59A1-45E9-8AE4-BB0823CB5F8E}" srcOrd="13" destOrd="0" presId="urn:microsoft.com/office/officeart/2005/8/layout/cycle6"/>
    <dgm:cxn modelId="{CED38C28-5C81-42DA-BF79-9586BE2033BA}" type="presParOf" srcId="{CC4CDA91-2C28-433B-B6B3-D5D0D9EA398F}" destId="{3B9ADEB8-BEF5-4B0A-B7CB-7ED80EC4B569}" srcOrd="14" destOrd="0" presId="urn:microsoft.com/office/officeart/2005/8/layout/cycle6"/>
    <dgm:cxn modelId="{8A926681-CC8D-4216-A289-D8B1C7A5852A}" type="presParOf" srcId="{CC4CDA91-2C28-433B-B6B3-D5D0D9EA398F}" destId="{29B87E6A-1540-439B-90D6-C8DE1D03784A}" srcOrd="15" destOrd="0" presId="urn:microsoft.com/office/officeart/2005/8/layout/cycle6"/>
    <dgm:cxn modelId="{41603660-5EFE-4646-91CB-5CDF772082C9}" type="presParOf" srcId="{CC4CDA91-2C28-433B-B6B3-D5D0D9EA398F}" destId="{6F423C06-68A3-4EC3-BBCB-EBB3478D18C3}" srcOrd="16" destOrd="0" presId="urn:microsoft.com/office/officeart/2005/8/layout/cycle6"/>
    <dgm:cxn modelId="{BB8A8DDE-E0C4-4CDE-928F-6CECFA329BFA}" type="presParOf" srcId="{CC4CDA91-2C28-433B-B6B3-D5D0D9EA398F}" destId="{0ED9DF89-2D1E-4E6D-95EB-E37A486E93FF}" srcOrd="17" destOrd="0" presId="urn:microsoft.com/office/officeart/2005/8/layout/cycle6"/>
    <dgm:cxn modelId="{75EE2997-5D3F-4886-9B2A-1C718DE18C75}" type="presParOf" srcId="{CC4CDA91-2C28-433B-B6B3-D5D0D9EA398F}" destId="{ABACDF68-4764-432F-86FB-1D3194B618F6}" srcOrd="18" destOrd="0" presId="urn:microsoft.com/office/officeart/2005/8/layout/cycle6"/>
    <dgm:cxn modelId="{179E4958-DC04-4FA0-8E8C-AADB337D4A96}" type="presParOf" srcId="{CC4CDA91-2C28-433B-B6B3-D5D0D9EA398F}" destId="{EB374D40-3C72-4278-ABBC-69A35E625FA0}" srcOrd="19" destOrd="0" presId="urn:microsoft.com/office/officeart/2005/8/layout/cycle6"/>
    <dgm:cxn modelId="{8F85EB4A-D7DF-4660-95EF-EC2B3C19F783}" type="presParOf" srcId="{CC4CDA91-2C28-433B-B6B3-D5D0D9EA398F}" destId="{961DB2A8-C6E3-4EFA-A911-EC97FB6DD2FD}" srcOrd="20" destOrd="0" presId="urn:microsoft.com/office/officeart/2005/8/layout/cycle6"/>
    <dgm:cxn modelId="{5B7FDE90-2146-4B05-9A46-8D60304809DA}" type="presParOf" srcId="{CC4CDA91-2C28-433B-B6B3-D5D0D9EA398F}" destId="{E8B222B7-88CF-44D4-BC22-A90C3F15A058}" srcOrd="21" destOrd="0" presId="urn:microsoft.com/office/officeart/2005/8/layout/cycle6"/>
    <dgm:cxn modelId="{177E640D-7D23-4521-9416-2E64AAE718B1}" type="presParOf" srcId="{CC4CDA91-2C28-433B-B6B3-D5D0D9EA398F}" destId="{AE910340-351F-461D-A765-938CE7F024DD}" srcOrd="22" destOrd="0" presId="urn:microsoft.com/office/officeart/2005/8/layout/cycle6"/>
    <dgm:cxn modelId="{6B095CD9-C046-45A1-AC1A-75AB1F4883F3}" type="presParOf" srcId="{CC4CDA91-2C28-433B-B6B3-D5D0D9EA398F}" destId="{4CFCC0DB-A4ED-467F-BB57-15430B593E47}" srcOrd="23" destOrd="0" presId="urn:microsoft.com/office/officeart/2005/8/layout/cycle6"/>
    <dgm:cxn modelId="{4A41A9BD-9924-46AB-9197-44BBE17C6B2F}" type="presParOf" srcId="{CC4CDA91-2C28-433B-B6B3-D5D0D9EA398F}" destId="{5EAC7242-F14A-4708-86CE-0D5B83CB456C}" srcOrd="24" destOrd="0" presId="urn:microsoft.com/office/officeart/2005/8/layout/cycle6"/>
    <dgm:cxn modelId="{5488E7CA-A33C-4F7F-AE36-33FCE56F2124}" type="presParOf" srcId="{CC4CDA91-2C28-433B-B6B3-D5D0D9EA398F}" destId="{8590D255-02BF-4867-9EE2-1C492549FBC8}" srcOrd="25" destOrd="0" presId="urn:microsoft.com/office/officeart/2005/8/layout/cycle6"/>
    <dgm:cxn modelId="{CE34F76E-AEEF-4FB0-9EC4-13A659B499CE}" type="presParOf" srcId="{CC4CDA91-2C28-433B-B6B3-D5D0D9EA398F}" destId="{EF093B0F-7122-43A5-822B-FEF632727B38}" srcOrd="26" destOrd="0" presId="urn:microsoft.com/office/officeart/2005/8/layout/cycle6"/>
    <dgm:cxn modelId="{B9CBFD14-3A00-47C1-9580-D3B8B2CEB7D5}" type="presParOf" srcId="{CC4CDA91-2C28-433B-B6B3-D5D0D9EA398F}" destId="{E9954ED1-F830-4C52-A5A0-05AF2B1B8543}" srcOrd="27" destOrd="0" presId="urn:microsoft.com/office/officeart/2005/8/layout/cycle6"/>
    <dgm:cxn modelId="{B0F98EB2-40E2-45AC-A1BA-6BA0FA4D3F48}" type="presParOf" srcId="{CC4CDA91-2C28-433B-B6B3-D5D0D9EA398F}" destId="{D5942EF1-1837-46CA-9D03-EECC77DFEC9D}" srcOrd="28" destOrd="0" presId="urn:microsoft.com/office/officeart/2005/8/layout/cycle6"/>
    <dgm:cxn modelId="{3E8979A9-448E-45F6-BFAC-D01518F3A24B}" type="presParOf" srcId="{CC4CDA91-2C28-433B-B6B3-D5D0D9EA398F}" destId="{12348DF0-4FA5-48CD-8088-7569A99F6A27}" srcOrd="29" destOrd="0" presId="urn:microsoft.com/office/officeart/2005/8/layout/cycle6"/>
    <dgm:cxn modelId="{13129CFB-DA43-4233-A09B-BA0BC4BA4F13}" type="presParOf" srcId="{CC4CDA91-2C28-433B-B6B3-D5D0D9EA398F}" destId="{DF1B5028-88FF-4BA1-9D60-F40C24B67589}" srcOrd="30" destOrd="0" presId="urn:microsoft.com/office/officeart/2005/8/layout/cycle6"/>
    <dgm:cxn modelId="{34FC126D-A542-4F92-AC63-981C270C31AC}" type="presParOf" srcId="{CC4CDA91-2C28-433B-B6B3-D5D0D9EA398F}" destId="{25C0072E-3B7D-43FE-B9D9-EDF69CA84775}" srcOrd="31" destOrd="0" presId="urn:microsoft.com/office/officeart/2005/8/layout/cycle6"/>
    <dgm:cxn modelId="{D5E7CBA2-CC11-4161-959D-0024A119DB4B}" type="presParOf" srcId="{CC4CDA91-2C28-433B-B6B3-D5D0D9EA398F}" destId="{BEF00682-D403-4CB2-895D-3F5E8CD52ACC}" srcOrd="32" destOrd="0" presId="urn:microsoft.com/office/officeart/2005/8/layout/cycle6"/>
    <dgm:cxn modelId="{CDA7A68A-99A3-4D7B-AA1C-E22808487881}" type="presParOf" srcId="{CC4CDA91-2C28-433B-B6B3-D5D0D9EA398F}" destId="{EF9C1DBA-AA17-4BD6-9227-469A73DCFA51}" srcOrd="33" destOrd="0" presId="urn:microsoft.com/office/officeart/2005/8/layout/cycle6"/>
    <dgm:cxn modelId="{3BF29A95-92BD-4354-AC55-61CEB8964747}" type="presParOf" srcId="{CC4CDA91-2C28-433B-B6B3-D5D0D9EA398F}" destId="{4845652A-675C-4487-9CC8-3CB3DE274377}" srcOrd="34" destOrd="0" presId="urn:microsoft.com/office/officeart/2005/8/layout/cycle6"/>
    <dgm:cxn modelId="{B5E23ADB-078E-4CEE-9715-DF0401129FFD}" type="presParOf" srcId="{CC4CDA91-2C28-433B-B6B3-D5D0D9EA398F}" destId="{1B3E6E47-F34B-4C82-9982-D4C67B77387D}" srcOrd="35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D84E8-D18F-4849-A4C8-CF76D1BBE876}" type="datetimeFigureOut">
              <a:rPr lang="en-US" smtClean="0"/>
              <a:pPr/>
              <a:t>5/17/2016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7B7C9-5FA8-4E9D-9E1C-134803FC3AAB}" type="slidenum">
              <a:rPr lang="en-IN" smtClean="0"/>
              <a:pPr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500174"/>
            <a:ext cx="91440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>TEN DAYs GIAN COURSE ON</a:t>
            </a:r>
            <a:br>
              <a:rPr lang="en-IN" b="1" dirty="0" smtClean="0"/>
            </a:b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dirty="0" smtClean="0"/>
              <a:t>Design </a:t>
            </a:r>
            <a:r>
              <a:rPr lang="en-IN" dirty="0" smtClean="0"/>
              <a:t>and Developing flipped classroom, e-Learning Instruction for Engineering and Science Education</a:t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 </a:t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NIT </a:t>
            </a:r>
            <a:r>
              <a:rPr lang="en-IN" dirty="0" smtClean="0"/>
              <a:t>Warangal</a:t>
            </a:r>
            <a:br>
              <a:rPr lang="en-IN" dirty="0" smtClean="0"/>
            </a:br>
            <a:r>
              <a:rPr lang="en-IN" dirty="0" smtClean="0"/>
              <a:t>  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 smtClean="0"/>
              <a:t>Class Instructors</a:t>
            </a:r>
            <a:br>
              <a:rPr lang="en-IN" dirty="0" smtClean="0"/>
            </a:br>
            <a:r>
              <a:rPr lang="en-IN" b="1" dirty="0" smtClean="0"/>
              <a:t>Dr. I. </a:t>
            </a:r>
            <a:r>
              <a:rPr lang="en-IN" b="1" dirty="0" err="1" smtClean="0"/>
              <a:t>Ajit</a:t>
            </a:r>
            <a:r>
              <a:rPr lang="en-IN" b="1" dirty="0" smtClean="0"/>
              <a:t> Kumar Reddy</a:t>
            </a:r>
            <a:r>
              <a:rPr lang="en-IN" dirty="0" smtClean="0"/>
              <a:t> </a:t>
            </a:r>
            <a:br>
              <a:rPr lang="en-IN" dirty="0" smtClean="0"/>
            </a:br>
            <a:r>
              <a:rPr lang="en-IN" b="1" dirty="0" smtClean="0"/>
              <a:t>Dr. </a:t>
            </a:r>
            <a:r>
              <a:rPr lang="en-IN" b="1" dirty="0" err="1" smtClean="0"/>
              <a:t>Madhavi</a:t>
            </a:r>
            <a:r>
              <a:rPr lang="en-IN" b="1" dirty="0" smtClean="0"/>
              <a:t> </a:t>
            </a:r>
            <a:r>
              <a:rPr lang="en-IN" b="1" dirty="0" err="1" smtClean="0"/>
              <a:t>Kesari</a:t>
            </a:r>
            <a:r>
              <a:rPr lang="en-IN" dirty="0" smtClean="0"/>
              <a:t/>
            </a:r>
            <a:br>
              <a:rPr lang="en-IN" dirty="0" smtClean="0"/>
            </a:br>
            <a:r>
              <a:rPr lang="en-IN" b="1" dirty="0" smtClean="0"/>
              <a:t>Dr. Barry </a:t>
            </a:r>
            <a:r>
              <a:rPr lang="en-IN" b="1" dirty="0" err="1" smtClean="0"/>
              <a:t>Sponder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Participated Institute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Baba </a:t>
            </a:r>
            <a:r>
              <a:rPr lang="en-US" dirty="0" err="1" smtClean="0"/>
              <a:t>Farid</a:t>
            </a:r>
            <a:r>
              <a:rPr lang="en-US" dirty="0" smtClean="0"/>
              <a:t> University of Health Sciences, </a:t>
            </a:r>
            <a:r>
              <a:rPr lang="en-US" dirty="0" err="1" smtClean="0"/>
              <a:t>Panjab</a:t>
            </a:r>
            <a:endParaRPr lang="en-US" dirty="0" smtClean="0"/>
          </a:p>
          <a:p>
            <a:r>
              <a:rPr lang="en-US" dirty="0" smtClean="0"/>
              <a:t>Research Scholar from, HSS, IIT Bombay</a:t>
            </a:r>
          </a:p>
          <a:p>
            <a:r>
              <a:rPr lang="en-US" dirty="0" smtClean="0"/>
              <a:t>C.U. SHAH University, </a:t>
            </a:r>
            <a:r>
              <a:rPr lang="en-US" dirty="0" err="1" smtClean="0"/>
              <a:t>Surendranagar</a:t>
            </a:r>
            <a:endParaRPr lang="en-US" dirty="0" smtClean="0"/>
          </a:p>
          <a:p>
            <a:r>
              <a:rPr lang="en-US" dirty="0" smtClean="0"/>
              <a:t>IBS Business School</a:t>
            </a:r>
          </a:p>
          <a:p>
            <a:r>
              <a:rPr lang="en-US" dirty="0" smtClean="0"/>
              <a:t>NITTTR, </a:t>
            </a:r>
            <a:r>
              <a:rPr lang="en-US" dirty="0" smtClean="0"/>
              <a:t>Chennai</a:t>
            </a:r>
          </a:p>
          <a:p>
            <a:r>
              <a:rPr lang="en-US" dirty="0" smtClean="0"/>
              <a:t>VNIT Nagpur</a:t>
            </a:r>
          </a:p>
          <a:p>
            <a:r>
              <a:rPr lang="en-US" dirty="0" smtClean="0"/>
              <a:t>RV College </a:t>
            </a:r>
            <a:r>
              <a:rPr lang="en-US" dirty="0" err="1" smtClean="0"/>
              <a:t>Banglore</a:t>
            </a:r>
            <a:endParaRPr lang="en-US" dirty="0" smtClean="0"/>
          </a:p>
          <a:p>
            <a:r>
              <a:rPr lang="en-US" dirty="0" smtClean="0"/>
              <a:t>NITW</a:t>
            </a:r>
          </a:p>
          <a:p>
            <a:r>
              <a:rPr lang="en-US" dirty="0" smtClean="0"/>
              <a:t>Model College </a:t>
            </a:r>
            <a:r>
              <a:rPr lang="en-US" dirty="0" err="1" smtClean="0"/>
              <a:t>Pune</a:t>
            </a:r>
            <a:endParaRPr lang="en-US" dirty="0" smtClean="0"/>
          </a:p>
          <a:p>
            <a:r>
              <a:rPr lang="en-US" dirty="0" smtClean="0"/>
              <a:t>JNTU Kakinada</a:t>
            </a:r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LMS = Learning Management System</a:t>
            </a:r>
          </a:p>
          <a:p>
            <a:r>
              <a:rPr lang="en-US" dirty="0" smtClean="0"/>
              <a:t>Teacher is the manage of learning environment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IN" dirty="0" smtClean="0"/>
              <a:t>to Flip </a:t>
            </a:r>
            <a:r>
              <a:rPr lang="en-IN" dirty="0" smtClean="0"/>
              <a:t>C</a:t>
            </a:r>
            <a:r>
              <a:rPr lang="en-IN" dirty="0" smtClean="0"/>
              <a:t>lassroom</a:t>
            </a:r>
          </a:p>
          <a:p>
            <a:r>
              <a:rPr lang="en-US" dirty="0" smtClean="0"/>
              <a:t>Traditional classroom Vs Flip</a:t>
            </a:r>
          </a:p>
          <a:p>
            <a:r>
              <a:rPr lang="en-US" dirty="0" smtClean="0"/>
              <a:t>E-learning tools</a:t>
            </a:r>
          </a:p>
          <a:p>
            <a:r>
              <a:rPr lang="en-US" dirty="0" smtClean="0"/>
              <a:t>How Flip Classroom help</a:t>
            </a:r>
          </a:p>
          <a:p>
            <a:r>
              <a:rPr lang="en-US" dirty="0" smtClean="0"/>
              <a:t>Downside of the Flip Classroom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r>
              <a:rPr lang="en-US" dirty="0" smtClean="0"/>
              <a:t>The flipped classroom is a pedagogical model in which the typical lecture and homework elements of a course are reversed</a:t>
            </a:r>
          </a:p>
          <a:p>
            <a:r>
              <a:rPr lang="en-US" dirty="0" smtClean="0"/>
              <a:t>Short video lectures/</a:t>
            </a:r>
            <a:r>
              <a:rPr lang="en-US" dirty="0" err="1" smtClean="0"/>
              <a:t>ppt</a:t>
            </a:r>
            <a:r>
              <a:rPr lang="en-US" dirty="0" smtClean="0"/>
              <a:t>/educational contents etc. are viewed by students at home before the class session, while in-class time is devoted to exercises, projects or discussions.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classroom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often try to capture what is being said at the instant the teacher say it</a:t>
            </a:r>
          </a:p>
          <a:p>
            <a:r>
              <a:rPr lang="en-US" dirty="0" smtClean="0"/>
              <a:t>They cannot stop to reflect upon what is being said</a:t>
            </a:r>
          </a:p>
          <a:p>
            <a:r>
              <a:rPr lang="en-US" dirty="0" smtClean="0"/>
              <a:t>They may miss significant points because they are trying to </a:t>
            </a:r>
            <a:r>
              <a:rPr lang="en-US" dirty="0" err="1" smtClean="0"/>
              <a:t>transcibe</a:t>
            </a:r>
            <a:r>
              <a:rPr lang="en-US" dirty="0" smtClean="0"/>
              <a:t> the instructor’s words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FC help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use of video and other prerecorded media puts lectures under the control of the students: they can watch, rewind, and fast-forward as needed</a:t>
            </a:r>
          </a:p>
          <a:p>
            <a:r>
              <a:rPr lang="en-US" dirty="0" smtClean="0"/>
              <a:t>It helps to address the heterogeneity of the group</a:t>
            </a:r>
          </a:p>
          <a:p>
            <a:r>
              <a:rPr lang="en-US" dirty="0" smtClean="0"/>
              <a:t>May also help those for whom English is not their first language</a:t>
            </a:r>
          </a:p>
          <a:p>
            <a:r>
              <a:rPr lang="en-US" dirty="0" smtClean="0"/>
              <a:t>Devoting class time to application of concepts might give instructors a better opportunity to detect errors in thinking</a:t>
            </a:r>
          </a:p>
          <a:p>
            <a:r>
              <a:rPr lang="en-US" dirty="0" smtClean="0"/>
              <a:t>Class key is with student not with ____.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system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Blackboard</a:t>
            </a:r>
          </a:p>
          <a:p>
            <a:r>
              <a:rPr lang="en-US" dirty="0" smtClean="0"/>
              <a:t>Wiki</a:t>
            </a:r>
          </a:p>
          <a:p>
            <a:r>
              <a:rPr lang="en-US" dirty="0" err="1" smtClean="0"/>
              <a:t>Moodle</a:t>
            </a:r>
            <a:endParaRPr lang="en-US" dirty="0" smtClean="0"/>
          </a:p>
          <a:p>
            <a:r>
              <a:rPr lang="en-US" dirty="0" smtClean="0"/>
              <a:t>Desire to Learn(D2L)</a:t>
            </a:r>
          </a:p>
          <a:p>
            <a:r>
              <a:rPr lang="en-US" dirty="0" smtClean="0"/>
              <a:t>Haiku – Japanese Technique </a:t>
            </a:r>
          </a:p>
          <a:p>
            <a:r>
              <a:rPr lang="en-US" dirty="0" err="1" smtClean="0"/>
              <a:t>Udemy</a:t>
            </a:r>
            <a:endParaRPr lang="en-US" dirty="0" smtClean="0"/>
          </a:p>
          <a:p>
            <a:r>
              <a:rPr lang="en-US" dirty="0" err="1" smtClean="0"/>
              <a:t>Coursera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14346" y="285728"/>
          <a:ext cx="9572692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57554" y="2786058"/>
            <a:ext cx="271464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E-learning Tools</a:t>
            </a:r>
            <a:endParaRPr lang="en-IN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201B39-6E5C-47EF-858F-745927FB37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3201B39-6E5C-47EF-858F-745927FB37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43F53E-F980-4069-972A-1E7F5507A4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843F53E-F980-4069-972A-1E7F5507A4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B1B23E-F242-413B-8E08-3F984CDC96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8B1B23E-F242-413B-8E08-3F984CDC96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E391AC-DE85-4087-A550-2BBACB267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BCE391AC-DE85-4087-A550-2BBACB2670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7EF4A0-94E2-43B1-B464-7797631D7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A17EF4A0-94E2-43B1-B464-7797631D7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A0C96B-8418-4022-A77E-948564E93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77A0C96B-8418-4022-A77E-948564E938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932107-05F4-4C92-9ECA-88A3C7682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90932107-05F4-4C92-9ECA-88A3C7682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48C1D5-5E67-4B8C-9B5F-054258BD81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1648C1D5-5E67-4B8C-9B5F-054258BD81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D8EE0B-20D0-4D0C-8D20-3ACCBD202B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7AD8EE0B-20D0-4D0C-8D20-3ACCBD202B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9ADEB8-BEF5-4B0A-B7CB-7ED80EC4B5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3B9ADEB8-BEF5-4B0A-B7CB-7ED80EC4B5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B87E6A-1540-439B-90D6-C8DE1D037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29B87E6A-1540-439B-90D6-C8DE1D037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D9DF89-2D1E-4E6D-95EB-E37A486E9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0ED9DF89-2D1E-4E6D-95EB-E37A486E9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ACDF68-4764-432F-86FB-1D3194B61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dgm id="{ABACDF68-4764-432F-86FB-1D3194B618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1DB2A8-C6E3-4EFA-A911-EC97FB6DD2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">
                                            <p:graphicEl>
                                              <a:dgm id="{961DB2A8-C6E3-4EFA-A911-EC97FB6DD2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B222B7-88CF-44D4-BC22-A90C3F15A0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E8B222B7-88CF-44D4-BC22-A90C3F15A0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FCC0DB-A4ED-467F-BB57-15430B593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">
                                            <p:graphicEl>
                                              <a:dgm id="{4CFCC0DB-A4ED-467F-BB57-15430B593E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AC7242-F14A-4708-86CE-0D5B83CB45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4">
                                            <p:graphicEl>
                                              <a:dgm id="{5EAC7242-F14A-4708-86CE-0D5B83CB45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093B0F-7122-43A5-822B-FEF632727B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4">
                                            <p:graphicEl>
                                              <a:dgm id="{EF093B0F-7122-43A5-822B-FEF632727B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954ED1-F830-4C52-A5A0-05AF2B1B8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dgm id="{E9954ED1-F830-4C52-A5A0-05AF2B1B85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348DF0-4FA5-48CD-8088-7569A99F6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">
                                            <p:graphicEl>
                                              <a:dgm id="{12348DF0-4FA5-48CD-8088-7569A99F6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1B5028-88FF-4BA1-9D60-F40C24B67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dgm id="{DF1B5028-88FF-4BA1-9D60-F40C24B675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F00682-D403-4CB2-895D-3F5E8CD52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BEF00682-D403-4CB2-895D-3F5E8CD52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9C1DBA-AA17-4BD6-9227-469A73DCFA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dgm id="{EF9C1DBA-AA17-4BD6-9227-469A73DCFA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3E6E47-F34B-4C82-9982-D4C67B7738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4">
                                            <p:graphicEl>
                                              <a:dgm id="{1B3E6E47-F34B-4C82-9982-D4C67B7738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downsides?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flipped classroom is an easy model to get wrong and misunderstood by students</a:t>
            </a:r>
          </a:p>
          <a:p>
            <a:r>
              <a:rPr lang="en-US" dirty="0" smtClean="0"/>
              <a:t>An effective flip requires careful preparation</a:t>
            </a:r>
          </a:p>
          <a:p>
            <a:r>
              <a:rPr lang="en-US" dirty="0" smtClean="0"/>
              <a:t>Recording lectures requires efforts and time on the part of faculty</a:t>
            </a:r>
          </a:p>
          <a:p>
            <a:r>
              <a:rPr lang="en-US" dirty="0" smtClean="0"/>
              <a:t> Contents may get outdated</a:t>
            </a:r>
          </a:p>
          <a:p>
            <a:r>
              <a:rPr lang="en-US" dirty="0" smtClean="0"/>
              <a:t>Out-of-class and in-class elements must be carefully integrated for students to understands the model and be motivated to prepare for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Introducing a flip can mean additional work and may require new skills for instructor, although this learning curve could be mitigated by entering the model slowly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methods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Peer instruction</a:t>
            </a:r>
          </a:p>
          <a:p>
            <a:r>
              <a:rPr lang="en-US" dirty="0" smtClean="0"/>
              <a:t>Experiential learning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377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TEN DAYs GIAN COURSE ON   Design and Developing flipped classroom, e-Learning Instruction for Engineering and Science Education      NIT Warangal   </vt:lpstr>
      <vt:lpstr>Outline</vt:lpstr>
      <vt:lpstr>Introduction</vt:lpstr>
      <vt:lpstr>Traditional classroom</vt:lpstr>
      <vt:lpstr>How FC help</vt:lpstr>
      <vt:lpstr>Many system</vt:lpstr>
      <vt:lpstr>Slide 7</vt:lpstr>
      <vt:lpstr>What are the downsides?</vt:lpstr>
      <vt:lpstr>Other methods</vt:lpstr>
      <vt:lpstr>Participated Institute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Flipped classroom</dc:title>
  <dc:creator>DELL</dc:creator>
  <cp:lastModifiedBy>DELL</cp:lastModifiedBy>
  <cp:revision>18</cp:revision>
  <dcterms:created xsi:type="dcterms:W3CDTF">2016-05-11T00:47:07Z</dcterms:created>
  <dcterms:modified xsi:type="dcterms:W3CDTF">2016-05-17T17:01:40Z</dcterms:modified>
</cp:coreProperties>
</file>